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70" r:id="rId2"/>
    <p:sldId id="259" r:id="rId3"/>
    <p:sldId id="261" r:id="rId4"/>
    <p:sldId id="263" r:id="rId5"/>
    <p:sldId id="267" r:id="rId6"/>
    <p:sldId id="262" r:id="rId7"/>
    <p:sldId id="264" r:id="rId8"/>
    <p:sldId id="266" r:id="rId9"/>
    <p:sldId id="260" r:id="rId10"/>
    <p:sldId id="265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C64DB-8734-4269-9232-9254EA351269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1BCBC-8E56-47A1-B912-1FA23A7B7C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88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BCBC-8E56-47A1-B912-1FA23A7B7CA0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331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11560" y="2101498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    </a:t>
            </a:r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TARİHTEN </a:t>
            </a:r>
          </a:p>
          <a:p>
            <a:pPr algn="ctr"/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/>
            </a:r>
            <a:b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</a:br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‘’DOĞRULUK’’</a:t>
            </a:r>
          </a:p>
          <a:p>
            <a:pPr algn="ctr"/>
            <a:endParaRPr lang="tr-TR" sz="3600" dirty="0">
              <a:solidFill>
                <a:schemeClr val="tx2">
                  <a:lumMod val="10000"/>
                </a:schemeClr>
              </a:solidFill>
              <a:latin typeface="Lucida Handwriting" pitchFamily="66" charset="0"/>
            </a:endParaRPr>
          </a:p>
          <a:p>
            <a:pPr algn="ctr"/>
            <a:r>
              <a:rPr lang="tr-TR" sz="3600" dirty="0" smtClean="0">
                <a:solidFill>
                  <a:schemeClr val="tx2">
                    <a:lumMod val="10000"/>
                  </a:schemeClr>
                </a:solidFill>
                <a:latin typeface="Lucida Handwriting" pitchFamily="66" charset="0"/>
              </a:rPr>
              <a:t> SÖZLERİ</a:t>
            </a:r>
            <a:endParaRPr lang="tr-TR" sz="3600" dirty="0">
              <a:solidFill>
                <a:schemeClr val="tx2">
                  <a:lumMod val="10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4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İF EMİNE\Downloads\images (2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7464" y="1484784"/>
            <a:ext cx="536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 namuslu insan, hakkını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görevi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ile ölçen insandır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</a:t>
            </a: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tr-TR" sz="24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Codaire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-43408" y="3861048"/>
            <a:ext cx="7164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olan şeyi görmek  fakat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</a:t>
            </a:r>
          </a:p>
          <a:p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bunu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yapmamak cesaretsizliktir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                                                     </a:t>
            </a:r>
          </a:p>
          <a:p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                                         </a:t>
            </a:r>
            <a:r>
              <a:rPr lang="tr-TR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Konfiçyus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1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LİF EMİNE\Downloads\images (4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680"/>
            <a:ext cx="9144000" cy="683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LİF EMİNE\Downloads\images (4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60" y="188640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 rot="18680002">
            <a:off x="5999410" y="3691945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 smtClean="0">
                <a:latin typeface="Lucida Handwriting" pitchFamily="66" charset="0"/>
              </a:rPr>
              <a:t>Spurgeon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410120" y="4149080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‘’Gerçek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, çizmelerini giyerken, yalan bütün dünyayı dolaşır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4" descr="C:\Users\ELİF EMİNE\Downloads\Goeth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77391"/>
            <a:ext cx="2376263" cy="26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 rot="18918270">
            <a:off x="1123844" y="286890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Goethe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483768" y="1143990"/>
            <a:ext cx="2250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‘’Doğru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yoldan gidenler 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şaşırmazlar.’’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LİF EMİNE\Downloads\images (4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683568" y="170080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‘’Hiçbir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miras  doğruluk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kadar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zengin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değildir.’’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1" name="Picture 3" descr="C:\Users\ELİF EMİNE\Desktop\Shakeaspe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84166"/>
            <a:ext cx="2952328" cy="322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5227672" y="4291905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Shakeaspeare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LİF EMİNE\Download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etin kutusu 9"/>
          <p:cNvSpPr txBox="1"/>
          <p:nvPr/>
        </p:nvSpPr>
        <p:spPr>
          <a:xfrm>
            <a:off x="0" y="8424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 </a:t>
            </a: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‘’Suçların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en </a:t>
            </a:r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büyüğü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yalan söylemektir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.’’</a:t>
            </a:r>
          </a:p>
          <a:p>
            <a:pPr algn="ctr" fontAlgn="base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tr-TR" sz="2400" b="1" i="1" dirty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2663788" y="1738401"/>
            <a:ext cx="32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‘’Acı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da olsa </a:t>
            </a:r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i="1" dirty="0">
                <a:latin typeface="Calibri" pitchFamily="34" charset="0"/>
                <a:cs typeface="Calibri" pitchFamily="34" charset="0"/>
              </a:rPr>
              <a:t> doğruları söyleyiniz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.’’</a:t>
            </a:r>
            <a:r>
              <a:rPr lang="tr-TR" sz="2400" b="1" i="1" dirty="0"/>
              <a:t> 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6012160" y="479715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Hadis-i  Şerif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301970" y="3140968"/>
            <a:ext cx="38704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‘’Yalan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sözden ve yalan yere yemin etmekten sakının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!’’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858416" y="4581708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latin typeface="Lucida Handwriting" pitchFamily="66" charset="0"/>
              </a:rPr>
              <a:t>-SON-</a:t>
            </a:r>
            <a:endParaRPr lang="tr-TR" sz="4800" b="1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ELİF EMİNE\Downloads\images (3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0" y="0"/>
            <a:ext cx="9143999" cy="6858000"/>
          </a:xfrm>
          <a:prstGeom prst="rect">
            <a:avLst/>
          </a:prstGeom>
          <a:noFill/>
          <a:effectLst>
            <a:glow>
              <a:schemeClr val="accent1"/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LİF EMİNE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69000"/>
                    </a14:imgEffect>
                    <a14:imgEffect>
                      <a14:brightnessContrast bright="16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20688"/>
            <a:ext cx="3024336" cy="3312368"/>
          </a:xfrm>
          <a:prstGeom prst="rect">
            <a:avLst/>
          </a:prstGeom>
          <a:noFill/>
          <a:effectLst>
            <a:glow>
              <a:schemeClr val="accent1">
                <a:alpha val="91000"/>
              </a:schemeClr>
            </a:glow>
            <a:outerShdw blurRad="50800" dist="50800" dir="5400000" algn="ctr" rotWithShape="0">
              <a:srgbClr val="000000">
                <a:alpha val="8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724128" y="429309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  <a:latin typeface="Lucida Calligraphy" pitchFamily="66" charset="0"/>
              </a:rPr>
              <a:t>Mehmet Akif ERSOY</a:t>
            </a:r>
            <a:endParaRPr lang="tr-TR" sz="20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19728" y="1615440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‘’Budur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benim hayatta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beğendiğim meslek,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sözün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odun gibi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olsun</a:t>
            </a:r>
          </a:p>
          <a:p>
            <a:pPr algn="ctr"/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doğrun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tek!’’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1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ELİF EMİNE\Downloads\imagesCA602L4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5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LİF EMİNE\Downloads\farab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12" y="692696"/>
            <a:ext cx="2808312" cy="3168352"/>
          </a:xfrm>
          <a:prstGeom prst="rect">
            <a:avLst/>
          </a:prstGeom>
          <a:noFill/>
          <a:effectLst>
            <a:glow rad="825500">
              <a:schemeClr val="accent1">
                <a:alpha val="67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46096" y="4565159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Calligraphy" pitchFamily="66" charset="0"/>
              </a:rPr>
              <a:t>FARABİ</a:t>
            </a:r>
            <a:endParaRPr lang="tr-TR" sz="2000" dirty="0"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211960" y="1887503"/>
            <a:ext cx="4162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‘’Önce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doğruyu bilmek gerekir;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doğru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bilinirse yanlış da bilinir,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ama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önce yanlış bilinirse </a:t>
            </a:r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doğruya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ulaşılamaz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ELİF EMİNE\Downloads\Nature_Flowers_Sunflowers_on_a_yellow_background_028045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LİF EMİNE\Downloads\images (3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968" y="188640"/>
            <a:ext cx="4464496" cy="4581128"/>
          </a:xfrm>
          <a:prstGeom prst="rect">
            <a:avLst/>
          </a:prstGeom>
          <a:noFill/>
          <a:effectLst>
            <a:glow rad="546100">
              <a:schemeClr val="accent1">
                <a:alpha val="39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4860032" y="5157192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bg1"/>
                </a:solidFill>
                <a:latin typeface="Lucida Calligraphy" pitchFamily="66" charset="0"/>
              </a:rPr>
              <a:t>Yunus  EMRE</a:t>
            </a:r>
            <a:endParaRPr lang="tr-TR" sz="2000" dirty="0">
              <a:solidFill>
                <a:schemeClr val="bg1"/>
              </a:solidFill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11560" y="1628800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‘’Cümleler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doğrudur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doğru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sen,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d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oğruluk </a:t>
            </a: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bulunmaz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 eğri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isen.’’</a:t>
            </a:r>
            <a:endParaRPr lang="tr-T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34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ownloads\Resi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23928" y="2459504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‘’Eğri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olanın 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gölgesi de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eğridir. 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’’</a:t>
            </a:r>
          </a:p>
          <a:p>
            <a:pPr algn="ctr"/>
            <a:endParaRPr lang="tr-TR" sz="2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Hz. Ali (</a:t>
            </a:r>
            <a:r>
              <a:rPr lang="tr-TR" sz="2400" b="1" dirty="0" err="1" smtClean="0">
                <a:latin typeface="Calibri" pitchFamily="34" charset="0"/>
                <a:cs typeface="Calibri" pitchFamily="34" charset="0"/>
              </a:rPr>
              <a:t>r.a</a:t>
            </a:r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ownloads\images (3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LİF EMİNE\Desktop\Bernard Sha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476672"/>
            <a:ext cx="302433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5976157" y="467331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Lucida Calligraphy" pitchFamily="66" charset="0"/>
              </a:rPr>
              <a:t>Bernard </a:t>
            </a:r>
            <a:r>
              <a:rPr lang="tr-TR" sz="2000" dirty="0" err="1">
                <a:latin typeface="Lucida Calligraphy" pitchFamily="66" charset="0"/>
              </a:rPr>
              <a:t>Shaw</a:t>
            </a:r>
            <a:endParaRPr lang="tr-TR" sz="2000" dirty="0">
              <a:latin typeface="Lucida Calligraphy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259632" y="1484784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‘’Yanlışlık  </a:t>
            </a:r>
            <a:r>
              <a:rPr lang="tr-TR" sz="2400" b="1" dirty="0"/>
              <a:t>fare </a:t>
            </a:r>
            <a:endParaRPr lang="tr-TR" sz="2400" b="1" dirty="0" smtClean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deliğinden 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geçer, </a:t>
            </a:r>
            <a:r>
              <a:rPr lang="tr-TR" sz="2400" b="1" dirty="0"/>
              <a:t> doğruluk </a:t>
            </a:r>
            <a:endParaRPr lang="tr-TR" sz="2400" b="1" dirty="0" smtClean="0"/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kapılardan </a:t>
            </a:r>
          </a:p>
          <a:p>
            <a:pPr algn="ctr"/>
            <a:endParaRPr lang="tr-TR" sz="2400" b="1" dirty="0"/>
          </a:p>
          <a:p>
            <a:pPr algn="ctr"/>
            <a:r>
              <a:rPr lang="tr-TR" sz="2400" b="1" dirty="0" smtClean="0"/>
              <a:t>sığmaz.’’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797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ELİF EMİNE\Desktop\dem-karışık\Duvar Kağıtları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LİF EMİNE\Downloads\Augustin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3312368" cy="3456384"/>
          </a:xfrm>
          <a:prstGeom prst="rect">
            <a:avLst/>
          </a:prstGeom>
          <a:noFill/>
          <a:effectLst>
            <a:glow rad="914400">
              <a:schemeClr val="tx2">
                <a:alpha val="42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95536" y="4427537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Augustinus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092312" y="206607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‘’Şurada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burada güçlü adımlarla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dolaşmaktansa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doğru yolda </a:t>
            </a:r>
            <a:endParaRPr lang="tr-TR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sekerek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yürümek iyidir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 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İF EMİNE\Downloads\images (3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LİF EMİNE\Downloads\Emile De Girard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4096"/>
            <a:ext cx="2592288" cy="290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59532" y="342900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  <a:latin typeface="Lucida Handwriting" pitchFamily="66" charset="0"/>
              </a:rPr>
              <a:t>Emile De </a:t>
            </a:r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Girardin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83568" y="44371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‘’Yalanın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dostu, gerçeğin de düşmanı 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çoktur.’’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7" name="Picture 5" descr="C:\Users\ELİF EMİNE\Downloads\imagesCA602L4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0"/>
            <a:ext cx="50040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ELİF EMİNE\Desktop\Wendell Phillips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096"/>
            <a:ext cx="280831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etin kutusu 11"/>
          <p:cNvSpPr txBox="1"/>
          <p:nvPr/>
        </p:nvSpPr>
        <p:spPr>
          <a:xfrm>
            <a:off x="5436096" y="3631853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Wendell</a:t>
            </a:r>
            <a:r>
              <a:rPr lang="tr-TR" sz="2000" dirty="0">
                <a:solidFill>
                  <a:schemeClr val="bg1"/>
                </a:solidFill>
                <a:latin typeface="Lucida Handwriting" pitchFamily="66" charset="0"/>
              </a:rPr>
              <a:t> </a:t>
            </a:r>
            <a:r>
              <a:rPr lang="tr-TR" sz="2000" dirty="0" err="1">
                <a:solidFill>
                  <a:schemeClr val="bg1"/>
                </a:solidFill>
                <a:latin typeface="Lucida Handwriting" pitchFamily="66" charset="0"/>
              </a:rPr>
              <a:t>Phillips</a:t>
            </a:r>
            <a:endParaRPr lang="tr-TR" sz="20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5364088" y="4264536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‘’Doğruluk </a:t>
            </a:r>
            <a:r>
              <a:rPr lang="tr-T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sonsuzluğun güneşidir. Nasıl olsa doğar</a:t>
            </a: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.’’</a:t>
            </a:r>
            <a:endParaRPr lang="tr-T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İF EMİNE\Desktop\George Berke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880319" cy="3240360"/>
          </a:xfrm>
          <a:prstGeom prst="rect">
            <a:avLst/>
          </a:prstGeom>
          <a:noFill/>
          <a:effectLst>
            <a:glow rad="863600">
              <a:schemeClr val="accent1">
                <a:alpha val="56000"/>
              </a:schemeClr>
            </a:glow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12520" y="4153554"/>
            <a:ext cx="273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Lucida Handwriting" pitchFamily="66" charset="0"/>
              </a:rPr>
              <a:t>   George Berkeley</a:t>
            </a:r>
            <a:endParaRPr lang="tr-TR" sz="2000" dirty="0">
              <a:latin typeface="Lucida Handwriting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427200" y="783400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 </a:t>
            </a:r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‘’Birisi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size. "Dürüst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insan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diye bir şey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yoktur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" derse  o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kimsenin </a:t>
            </a:r>
            <a:r>
              <a:rPr lang="tr-TR" sz="2800" b="1" i="1" dirty="0">
                <a:latin typeface="Calibri" pitchFamily="34" charset="0"/>
                <a:cs typeface="Calibri" pitchFamily="34" charset="0"/>
              </a:rPr>
              <a:t>bir düzenbaz </a:t>
            </a:r>
            <a:endParaRPr lang="tr-TR" sz="28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800" b="1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800" b="1" i="1" dirty="0" smtClean="0">
                <a:latin typeface="Calibri" pitchFamily="34" charset="0"/>
                <a:cs typeface="Calibri" pitchFamily="34" charset="0"/>
              </a:rPr>
              <a:t>olduğuna inanın..!’’</a:t>
            </a:r>
            <a:endParaRPr lang="tr-TR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183</Words>
  <Application>Microsoft Office PowerPoint</Application>
  <PresentationFormat>Ekran Gösterisi (4:3)</PresentationFormat>
  <Paragraphs>87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Kağıt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EMİNE</dc:creator>
  <cp:lastModifiedBy>Tlab</cp:lastModifiedBy>
  <cp:revision>21</cp:revision>
  <dcterms:created xsi:type="dcterms:W3CDTF">2012-02-20T10:24:55Z</dcterms:created>
  <dcterms:modified xsi:type="dcterms:W3CDTF">2020-01-07T12:43:34Z</dcterms:modified>
</cp:coreProperties>
</file>